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333" autoAdjust="0"/>
  </p:normalViewPr>
  <p:slideViewPr>
    <p:cSldViewPr>
      <p:cViewPr varScale="1">
        <p:scale>
          <a:sx n="61" d="100"/>
          <a:sy n="61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35A43D-6A06-4BBB-A64B-6D3956DD8E8D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408AB-20A3-4D29-B016-D1E0F290BCB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Before Vaccines can be used on the public they must be tested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But even after testing,</a:t>
            </a:r>
            <a:r>
              <a:rPr lang="en-US" baseline="0" dirty="0" smtClean="0"/>
              <a:t> no vaccine is 100% safe or effective. Also people react differently to the vaccines, some people have adverse effects while other are protected.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The FDA use computer programs and animal testing. If it passes those test then the FDA will allow it to be tested on people in a “clinical trail”. If the vaccine passes all of the trails, then the FDA will run back ground checks on the manufacturer before giving them a license. The process can take 10 years.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408AB-20A3-4D29-B016-D1E0F290BCB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the Vaccine is licensed</a:t>
            </a:r>
            <a:r>
              <a:rPr lang="en-US" baseline="0" dirty="0" smtClean="0"/>
              <a:t> for public use the </a:t>
            </a:r>
            <a:r>
              <a:rPr lang="en-US" b="0" baseline="0" dirty="0" smtClean="0"/>
              <a:t>FDA requires that all manufactures submit samples for quality control.</a:t>
            </a:r>
          </a:p>
          <a:p>
            <a:r>
              <a:rPr lang="en-US" b="0" dirty="0" smtClean="0"/>
              <a:t>Vaccine Adverse Event Reporting System (VAERS)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408AB-20A3-4D29-B016-D1E0F290BCB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64B7A48-FB8B-4B68-BD25-650374A9264C}" type="datetimeFigureOut">
              <a:rPr lang="en-US" smtClean="0"/>
              <a:t>10/29/2009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25182AF-C800-4236-BB47-55482A3BFA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Vaccines leading to Mental Impairments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Scott Cooke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Background slides: http</a:t>
            </a:r>
            <a:r>
              <a:rPr lang="en-US" dirty="0" smtClean="0"/>
              <a:t>://www.cdc.gov/vaccinesafety/basic/safety.htm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True?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true that not all vaccines are safe.</a:t>
            </a:r>
          </a:p>
          <a:p>
            <a:r>
              <a:rPr lang="en-US" dirty="0" smtClean="0"/>
              <a:t>But could they lead to a Mental Impairment?</a:t>
            </a:r>
          </a:p>
          <a:p>
            <a:pPr lvl="1"/>
            <a:r>
              <a:rPr lang="en-US" dirty="0" smtClean="0"/>
              <a:t>Some Vaccines have been accused of causing Autism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 Vaccines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Must be tested by the U.S. Food and Drug Administration (FDA)</a:t>
            </a:r>
          </a:p>
          <a:p>
            <a:pPr lvl="1"/>
            <a:r>
              <a:rPr lang="en-US" dirty="0" smtClean="0"/>
              <a:t>Computer Simulations</a:t>
            </a:r>
          </a:p>
          <a:p>
            <a:pPr lvl="1"/>
            <a:r>
              <a:rPr lang="en-US" dirty="0" smtClean="0"/>
              <a:t>Animal Testing</a:t>
            </a:r>
          </a:p>
          <a:p>
            <a:pPr lvl="1"/>
            <a:r>
              <a:rPr lang="en-US" dirty="0" smtClean="0"/>
              <a:t>Clinical Trails</a:t>
            </a:r>
          </a:p>
          <a:p>
            <a:pPr lvl="1"/>
            <a:r>
              <a:rPr lang="en-US" dirty="0" smtClean="0"/>
              <a:t>Manufacturer Back Ground Check</a:t>
            </a:r>
            <a:endParaRPr lang="en-US" dirty="0" smtClean="0"/>
          </a:p>
          <a:p>
            <a:r>
              <a:rPr lang="en-US" dirty="0" smtClean="0"/>
              <a:t>Only after all of these test/check up’s can a vaccine be licensed to produced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the Vaccine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Vaccine </a:t>
            </a:r>
            <a:r>
              <a:rPr lang="en-US" dirty="0" smtClean="0"/>
              <a:t>Adverse Event Reporting </a:t>
            </a:r>
            <a:r>
              <a:rPr lang="en-US" dirty="0" smtClean="0"/>
              <a:t>System (</a:t>
            </a:r>
            <a:r>
              <a:rPr lang="en-US" sz="2000" dirty="0" smtClean="0"/>
              <a:t>VAERS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Health </a:t>
            </a:r>
            <a:r>
              <a:rPr lang="en-US" dirty="0" smtClean="0"/>
              <a:t>P</a:t>
            </a:r>
            <a:r>
              <a:rPr lang="en-US" dirty="0" smtClean="0"/>
              <a:t>roblems are Reported too</a:t>
            </a:r>
          </a:p>
          <a:p>
            <a:pPr lvl="1"/>
            <a:r>
              <a:rPr lang="en-US" dirty="0" smtClean="0"/>
              <a:t>Keeps Track of problems</a:t>
            </a:r>
          </a:p>
          <a:p>
            <a:pPr lvl="1"/>
            <a:r>
              <a:rPr lang="en-US" dirty="0" smtClean="0"/>
              <a:t>Issues Vaccine Recalls</a:t>
            </a:r>
          </a:p>
          <a:p>
            <a:r>
              <a:rPr lang="en-US" dirty="0" smtClean="0"/>
              <a:t>Vaccine Safety </a:t>
            </a:r>
            <a:r>
              <a:rPr lang="en-US" dirty="0" err="1" smtClean="0"/>
              <a:t>Datalink</a:t>
            </a:r>
            <a:r>
              <a:rPr lang="en-US" dirty="0" smtClean="0"/>
              <a:t> (</a:t>
            </a:r>
            <a:r>
              <a:rPr lang="en-US" sz="2000" dirty="0" smtClean="0"/>
              <a:t>VSD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K-12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K-12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101</TotalTime>
  <Words>262</Words>
  <Application>Microsoft Office PowerPoint</Application>
  <PresentationFormat>On-screen Show (4:3)</PresentationFormat>
  <Paragraphs>33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Urban</vt:lpstr>
      <vt:lpstr>Vaccines leading to Mental Impairments </vt:lpstr>
      <vt:lpstr>Is it True? </vt:lpstr>
      <vt:lpstr>Testing Vaccines</vt:lpstr>
      <vt:lpstr>Monitoring the Vaccine</vt:lpstr>
      <vt:lpstr>Background</vt:lpstr>
      <vt:lpstr>Background</vt:lpstr>
      <vt:lpstr>Effect on K-12</vt:lpstr>
      <vt:lpstr>Effect on K-12</vt:lpstr>
      <vt:lpstr>Conclusion </vt:lpstr>
      <vt:lpstr>References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Vaccines leading to Mental Impairments</dc:title>
  <dc:creator>Scott T. Cooke</dc:creator>
  <cp:lastModifiedBy>Scott T. Cooke</cp:lastModifiedBy>
  <cp:revision>10</cp:revision>
  <dcterms:created xsi:type="dcterms:W3CDTF">2009-10-30T01:57:43Z</dcterms:created>
  <dcterms:modified xsi:type="dcterms:W3CDTF">2009-10-30T03:39:13Z</dcterms:modified>
</cp:coreProperties>
</file>